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DC2D-498E-4746-8B14-989373F45AC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7828-75CF-4437-A681-117DE167C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46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DC2D-498E-4746-8B14-989373F45AC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7828-75CF-4437-A681-117DE167C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14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DC2D-498E-4746-8B14-989373F45AC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7828-75CF-4437-A681-117DE167C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07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DC2D-498E-4746-8B14-989373F45AC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7828-75CF-4437-A681-117DE167C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46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DC2D-498E-4746-8B14-989373F45AC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7828-75CF-4437-A681-117DE167C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9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DC2D-498E-4746-8B14-989373F45AC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7828-75CF-4437-A681-117DE167C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3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DC2D-498E-4746-8B14-989373F45AC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7828-75CF-4437-A681-117DE167C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16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DC2D-498E-4746-8B14-989373F45AC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7828-75CF-4437-A681-117DE167C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DC2D-498E-4746-8B14-989373F45AC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7828-75CF-4437-A681-117DE167C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48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DC2D-498E-4746-8B14-989373F45AC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7828-75CF-4437-A681-117DE167C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17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DC2D-498E-4746-8B14-989373F45AC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7828-75CF-4437-A681-117DE167C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53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3DC2D-498E-4746-8B14-989373F45AC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37828-75CF-4437-A681-117DE167C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23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Ծիծեռնակ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82" y="3602038"/>
            <a:ext cx="6123709" cy="284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02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Փաստ 9 - րդ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y-AM" dirty="0"/>
              <a:t>Ծիծեռնակի </a:t>
            </a:r>
            <a:r>
              <a:rPr lang="hy-AM" dirty="0" smtClean="0"/>
              <a:t>թռչելով մարդիկ </a:t>
            </a:r>
            <a:r>
              <a:rPr lang="hy-AM" dirty="0"/>
              <a:t>կանխագուշակում են եղանակը։</a:t>
            </a:r>
          </a:p>
          <a:p>
            <a:pPr fontAlgn="base"/>
            <a:r>
              <a:rPr lang="hy-AM" dirty="0"/>
              <a:t>Օրինակ՝ Եթե ծիծեռնակները բարձր են </a:t>
            </a:r>
            <a:r>
              <a:rPr lang="hy-AM" dirty="0" smtClean="0"/>
              <a:t>թռչում, </a:t>
            </a:r>
            <a:r>
              <a:rPr lang="hy-AM" dirty="0"/>
              <a:t>ուրեմն արևոտ օր է սպասվում, իսկ եթե ցածր են </a:t>
            </a:r>
            <a:r>
              <a:rPr lang="hy-AM" dirty="0" smtClean="0"/>
              <a:t>թռչում, </a:t>
            </a:r>
            <a:r>
              <a:rPr lang="hy-AM" dirty="0"/>
              <a:t>ուրեմն օրը անձրևոտ է լինելու։</a:t>
            </a:r>
          </a:p>
        </p:txBody>
      </p:sp>
    </p:spTree>
    <p:extLst>
      <p:ext uri="{BB962C8B-B14F-4D97-AF65-F5344CB8AC3E}">
        <p14:creationId xmlns:p14="http://schemas.microsoft.com/office/powerpoint/2010/main" val="3160392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-7-63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45" y="1690687"/>
            <a:ext cx="7633856" cy="498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37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Փաստ 1 - ին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Ծիծեռնակները լինում են տարբեր տեսակներ։ Տեսակները մոտ 79 են։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4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Փաստ 2 - րդ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Ծիծեռնակները ունենում են մկրատաձև պոչեր։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91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Փաստ  3 - րդ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 Ծիծեռնակները տարածված են Եվրոպայում, Ասիայում, Իսրայելում, Աֆրիկայում։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8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Փաստ 4 - րդ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Տները կառուցում են տարբեր ճյուղերից և իրենց թուքով ճյուղերը իրար ամրացնում։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69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Փաստ 5 - րդ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Քաղաքային ծիծեռնակների բույնը լինում է կլոր, իսկ գյուղական ծիծեռնակներինը բաժականաման։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76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Փաստ 6 - րդ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Ձմռանը նրանք թռչում են տաք երկրներ և երբ մեզ մոտ եղանակը տաքանում է նրանք վերադառնում են։ Հիմնականում գալիս են ապրիլին, մայիսին կամ հունիսին։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48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Փաստ 7 - րդ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Մայիսից մինչև հունիս ձագեր են հանում։ Նրանք հանում են 4-6 ձագ և բույն շինում 1000 – 5000 հատ։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788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Փաստ 8 - րդ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y-AM" dirty="0"/>
              <a:t>Ծիծեռնակները համեմատաբար մյուս թռչունների նրանք ավելի հաճախ են իջնում գետնին։</a:t>
            </a:r>
          </a:p>
          <a:p>
            <a:r>
              <a:rPr lang="hy-AM" dirty="0" smtClean="0"/>
              <a:t/>
            </a:r>
            <a:br>
              <a:rPr lang="hy-AM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0457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168</Words>
  <Application>Microsoft Office PowerPoint</Application>
  <PresentationFormat>Широкоэкранный</PresentationFormat>
  <Paragraphs>21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Ծիծեռնակ</vt:lpstr>
      <vt:lpstr>Փաստ 1 - ին</vt:lpstr>
      <vt:lpstr>Փաստ 2 - րդ</vt:lpstr>
      <vt:lpstr>Փաստ  3 - րդ</vt:lpstr>
      <vt:lpstr>Փաստ 4 - րդ</vt:lpstr>
      <vt:lpstr>Փաստ 5 - րդ</vt:lpstr>
      <vt:lpstr>Փաստ 6 - րդ</vt:lpstr>
      <vt:lpstr>Փաստ 7 - րդ</vt:lpstr>
      <vt:lpstr>Փաստ 8 - րդ</vt:lpstr>
      <vt:lpstr>Փաստ 9 - րդ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Ծիծեռնակ</dc:title>
  <dc:creator>User</dc:creator>
  <cp:lastModifiedBy>User</cp:lastModifiedBy>
  <cp:revision>3</cp:revision>
  <dcterms:created xsi:type="dcterms:W3CDTF">2023-03-06T12:55:45Z</dcterms:created>
  <dcterms:modified xsi:type="dcterms:W3CDTF">2023-03-06T13:12:42Z</dcterms:modified>
</cp:coreProperties>
</file>