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9060-BED8-4675-85AD-488FE277FEC7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0CD3-5047-4A8F-A4C7-B57ECE4EA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9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9060-BED8-4675-85AD-488FE277FEC7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0CD3-5047-4A8F-A4C7-B57ECE4EA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44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9060-BED8-4675-85AD-488FE277FEC7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0CD3-5047-4A8F-A4C7-B57ECE4EA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68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9060-BED8-4675-85AD-488FE277FEC7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0CD3-5047-4A8F-A4C7-B57ECE4EA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5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9060-BED8-4675-85AD-488FE277FEC7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0CD3-5047-4A8F-A4C7-B57ECE4EA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14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9060-BED8-4675-85AD-488FE277FEC7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0CD3-5047-4A8F-A4C7-B57ECE4EA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65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9060-BED8-4675-85AD-488FE277FEC7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0CD3-5047-4A8F-A4C7-B57ECE4EA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91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9060-BED8-4675-85AD-488FE277FEC7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0CD3-5047-4A8F-A4C7-B57ECE4EA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76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9060-BED8-4675-85AD-488FE277FEC7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0CD3-5047-4A8F-A4C7-B57ECE4EA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52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9060-BED8-4675-85AD-488FE277FEC7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0CD3-5047-4A8F-A4C7-B57ECE4EA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70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9060-BED8-4675-85AD-488FE277FEC7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0CD3-5047-4A8F-A4C7-B57ECE4EA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01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59060-BED8-4675-85AD-488FE277FEC7}" type="datetimeFigureOut">
              <a:rPr lang="ru-RU" smtClean="0"/>
              <a:t>18.02.2023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F0CD3-5047-4A8F-A4C7-B57ECE4EA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21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hy.wikipedia.org/wiki/%D5%80%D5%B8%D5%BE%D5%B0%D5%A1%D5%B6%D5%B6%D5%A5%D5%BD_%D4%B9%D5%B8%D6%82%D5%B4%D5%A1%D5%B6%D5%B5%D5%A1%D5%B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 smtClean="0"/>
              <a:t>Տերն ու ծառան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dirty="0" smtClean="0"/>
              <a:t>Հովհաննես Թումանյան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990" y="4225636"/>
            <a:ext cx="1886884" cy="246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Տերն ու ծառան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 smtClean="0"/>
              <a:t>Տերն ու ծառա հեքիաթը երկու </a:t>
            </a:r>
            <a:r>
              <a:rPr lang="hy-AM" dirty="0" smtClean="0"/>
              <a:t>եղբոր </a:t>
            </a:r>
            <a:r>
              <a:rPr lang="hy-AM" dirty="0" smtClean="0"/>
              <a:t>մասին է:  Որից մեկը խորամակ </a:t>
            </a:r>
            <a:r>
              <a:rPr lang="hy-AM" dirty="0" smtClean="0"/>
              <a:t>է, մյուսը՝ </a:t>
            </a:r>
            <a:r>
              <a:rPr lang="hy-AM" dirty="0" smtClean="0"/>
              <a:t>միամիտ: Ի շնորհիվ  խորամանկ եղբոր, հեքիաթի վեջում հաղթանկ են տանում չար և ժլատ տիրոջ  դեմ: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64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Տիրոջ և ծառայի հարաբերությունները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 smtClean="0"/>
              <a:t>Տիրոջ և երկու ծառաների հարաբերությունը վատ էին, որովհետև նրաց հարաբերություններում ազնվություն չկար: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021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Կերպաներ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 smtClean="0"/>
              <a:t>Տեր – չար,  անազնիվ մարդ  էր:</a:t>
            </a:r>
          </a:p>
          <a:p>
            <a:r>
              <a:rPr lang="hy-AM" dirty="0" smtClean="0"/>
              <a:t>Փոքր եղբայր – խորամանկ</a:t>
            </a:r>
            <a:r>
              <a:rPr lang="hy-AM" dirty="0"/>
              <a:t> </a:t>
            </a:r>
            <a:r>
              <a:rPr lang="hy-AM" dirty="0" smtClean="0"/>
              <a:t>և  արդար</a:t>
            </a:r>
            <a:r>
              <a:rPr lang="hy-AM" dirty="0"/>
              <a:t> </a:t>
            </a:r>
            <a:r>
              <a:rPr lang="hy-AM" dirty="0" smtClean="0"/>
              <a:t>էր:</a:t>
            </a:r>
          </a:p>
          <a:p>
            <a:r>
              <a:rPr lang="hy-AM" dirty="0" smtClean="0"/>
              <a:t>Մեծ եղբայր – միամիտ և խելոք էր: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08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 smtClean="0"/>
              <a:t>Փոքր եղբայրն էր արդար,որովհետև տերը խաբել էր իր մեծ եղբորը, աշխատցրել էր և չէր վարձատրել: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459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Տերն ու ծառան ֆիլմ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b="1" dirty="0"/>
              <a:t>Տերն ու ծառան</a:t>
            </a:r>
            <a:r>
              <a:rPr lang="hy-AM" dirty="0"/>
              <a:t>, </a:t>
            </a:r>
            <a:r>
              <a:rPr lang="hy-AM" dirty="0">
                <a:hlinkClick r:id="rId2" tooltip="Հովհաննես Թումանյան"/>
              </a:rPr>
              <a:t>Հովհաննես Թումանյանի</a:t>
            </a:r>
            <a:r>
              <a:rPr lang="hy-AM" dirty="0"/>
              <a:t> համանուն հեքիաթի հիման վրա նկարահանված սև-սպիտակ ֆիլմ</a:t>
            </a:r>
            <a:r>
              <a:rPr lang="hy-AM" dirty="0" smtClean="0"/>
              <a:t>։</a:t>
            </a:r>
          </a:p>
          <a:p>
            <a:r>
              <a:rPr lang="hy-AM" dirty="0" smtClean="0"/>
              <a:t>Ֆիլմը նկարահանվել է 1962 թվականին: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9" y="3713018"/>
            <a:ext cx="4142509" cy="23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1968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110</Words>
  <Application>Microsoft Office PowerPoint</Application>
  <PresentationFormat>Широкоэкранный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Տերն ու ծառան</vt:lpstr>
      <vt:lpstr>Տերն ու ծառան</vt:lpstr>
      <vt:lpstr>Տիրոջ և ծառայի հարաբերությունները</vt:lpstr>
      <vt:lpstr>Կերպաներ</vt:lpstr>
      <vt:lpstr>Презентация PowerPoint</vt:lpstr>
      <vt:lpstr>Տերն ու ծառան ֆիլմ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2023-02-16T13:25:31Z</dcterms:created>
  <dcterms:modified xsi:type="dcterms:W3CDTF">2023-02-18T07:34:11Z</dcterms:modified>
</cp:coreProperties>
</file>